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Source Sans 3" panose="020B0604020202020204" charset="0"/>
      <p:regular r:id="rId11"/>
    </p:embeddedFont>
    <p:embeddedFont>
      <p:font typeface="Source Serif 4 Semi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977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Why Weeds Are a Major Problem in Agriculture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Weeds are one of agriculture's greatest challenges, silently threatening crop yields and farm profitability worldwide.</a:t>
            </a: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242B21-EE12-D9F1-D065-FFF39AC052D3}"/>
              </a:ext>
            </a:extLst>
          </p:cNvPr>
          <p:cNvSpPr/>
          <p:nvPr/>
        </p:nvSpPr>
        <p:spPr>
          <a:xfrm>
            <a:off x="12487984" y="7460166"/>
            <a:ext cx="2096430" cy="669073"/>
          </a:xfrm>
          <a:prstGeom prst="rect">
            <a:avLst/>
          </a:prstGeom>
          <a:solidFill>
            <a:srgbClr val="FDFDFE"/>
          </a:solidFill>
          <a:ln>
            <a:solidFill>
              <a:srgbClr val="FDFD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858" y="773311"/>
            <a:ext cx="7614285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Weeds Steal Vital Resources from Crops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64858" y="2386489"/>
            <a:ext cx="7614285" cy="139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Weeds aggressively compete with crops for the essential resources they need to thrive: nutrients, water, sunlight, and soil space. This intense competition dramatically reduces the resources available to your crops, severely limiting their growth potential and final yield.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4858" y="4030504"/>
            <a:ext cx="3697843" cy="1953220"/>
          </a:xfrm>
          <a:prstGeom prst="roundRect">
            <a:avLst>
              <a:gd name="adj" fmla="val 469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0957" y="4256603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Nutrient Depletion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90957" y="4708922"/>
            <a:ext cx="3245644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Weeds extract critical nitrogen, phosphorus, and potassium from soil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1180" y="4030504"/>
            <a:ext cx="3697962" cy="1953220"/>
          </a:xfrm>
          <a:prstGeom prst="roundRect">
            <a:avLst>
              <a:gd name="adj" fmla="val 469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07280" y="4256603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Water Stress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907280" y="4708922"/>
            <a:ext cx="3245763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Competing for moisture during critical growth periods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64858" y="6202204"/>
            <a:ext cx="7614285" cy="1254085"/>
          </a:xfrm>
          <a:prstGeom prst="roundRect">
            <a:avLst>
              <a:gd name="adj" fmla="val 731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90957" y="6428303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Yield Impact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90957" y="6880622"/>
            <a:ext cx="7162086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Research shows weeds can reduce yields by up to 79%, especially early season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443" y="542449"/>
            <a:ext cx="11070312" cy="580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Beyond Competition: Weeds Disrupt Crop Growth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43" y="1640443"/>
            <a:ext cx="6384131" cy="63841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3445" y="1615678"/>
            <a:ext cx="3524012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Allelopathy: The Hidden Threat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563445" y="2102882"/>
            <a:ext cx="6384131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New research reveals weeds interfere with crops through chemical signals and stress responses, causing harm beyond simple resource competition.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3445" y="2911673"/>
            <a:ext cx="6384131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Weeds release chemical compounds that inhibit crop growth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63445" y="3296245"/>
            <a:ext cx="6384131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Stress responses triggered before resource scarcity becomes critical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563445" y="3680817"/>
            <a:ext cx="6384131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Complex biological mechanisms reduce crop development at cellular level</a:t>
            </a:r>
            <a:endParaRPr lang="en-US" sz="15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D902B5-552E-FA4F-F590-608A3397B69B}"/>
              </a:ext>
            </a:extLst>
          </p:cNvPr>
          <p:cNvSpPr/>
          <p:nvPr/>
        </p:nvSpPr>
        <p:spPr>
          <a:xfrm>
            <a:off x="12487984" y="7460166"/>
            <a:ext cx="2096430" cy="669073"/>
          </a:xfrm>
          <a:prstGeom prst="rect">
            <a:avLst/>
          </a:prstGeom>
          <a:solidFill>
            <a:srgbClr val="FDFDFE"/>
          </a:solidFill>
          <a:ln>
            <a:solidFill>
              <a:srgbClr val="FDFD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5649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Farmers' Weapon: Pesticides to Control Weeds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2349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7974" y="328148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305770"/>
            <a:ext cx="30814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Effective Weed Control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80130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Herbicides kill weeds efficiently, protecting valuable crop yields through flexible timing and targeted application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504610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37974" y="510409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615559" y="5128379"/>
            <a:ext cx="32642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Resistance Problem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615559" y="5623917"/>
            <a:ext cx="669071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Overreliance on chemical herbicides has created resistant "superweeds" that survive conventional treatments, making control increasingly difficult and costly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400" y="566738"/>
            <a:ext cx="7701201" cy="1212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Hidden Risks of Pesticide Use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21400" y="2088356"/>
            <a:ext cx="3747492" cy="2836188"/>
          </a:xfrm>
          <a:prstGeom prst="roundRect">
            <a:avLst>
              <a:gd name="adj" fmla="val 38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E49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8540" y="2088356"/>
            <a:ext cx="91440" cy="2836188"/>
          </a:xfrm>
          <a:prstGeom prst="roundRect">
            <a:avLst>
              <a:gd name="adj" fmla="val 94679"/>
            </a:avLst>
          </a:prstGeom>
          <a:solidFill>
            <a:srgbClr val="BE49DF"/>
          </a:solidFill>
          <a:ln/>
        </p:spPr>
      </p:sp>
      <p:sp>
        <p:nvSpPr>
          <p:cNvPr id="6" name="Text 3"/>
          <p:cNvSpPr/>
          <p:nvPr/>
        </p:nvSpPr>
        <p:spPr>
          <a:xfrm>
            <a:off x="1018937" y="2317313"/>
            <a:ext cx="2872145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Human Health Concerns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18937" y="2744033"/>
            <a:ext cx="322099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Pesticide residues can remain on crops, potentially causing hormonal disruption, cellular damage, and increased cancer risk in consumers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4989" y="2088356"/>
            <a:ext cx="3747611" cy="2836188"/>
          </a:xfrm>
          <a:prstGeom prst="roundRect">
            <a:avLst>
              <a:gd name="adj" fmla="val 38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E49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2129" y="2088356"/>
            <a:ext cx="91440" cy="2836188"/>
          </a:xfrm>
          <a:prstGeom prst="roundRect">
            <a:avLst>
              <a:gd name="adj" fmla="val 94679"/>
            </a:avLst>
          </a:prstGeom>
          <a:solidFill>
            <a:srgbClr val="BE49DF"/>
          </a:solidFill>
          <a:ln/>
        </p:spPr>
      </p:sp>
      <p:sp>
        <p:nvSpPr>
          <p:cNvPr id="10" name="Text 7"/>
          <p:cNvSpPr/>
          <p:nvPr/>
        </p:nvSpPr>
        <p:spPr>
          <a:xfrm>
            <a:off x="4972526" y="2317313"/>
            <a:ext cx="3221117" cy="606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Environmental Contamination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4972526" y="3047167"/>
            <a:ext cx="3221117" cy="1648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Herbicides contaminate soil, degrade water quality, and harm biodiversity. Residues detected in groundwater and rain demonstrate widespread pollution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1400" y="5130641"/>
            <a:ext cx="3747492" cy="2533055"/>
          </a:xfrm>
          <a:prstGeom prst="roundRect">
            <a:avLst>
              <a:gd name="adj" fmla="val 4332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E49D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98540" y="5130641"/>
            <a:ext cx="91440" cy="2533055"/>
          </a:xfrm>
          <a:prstGeom prst="roundRect">
            <a:avLst>
              <a:gd name="adj" fmla="val 94679"/>
            </a:avLst>
          </a:prstGeom>
          <a:solidFill>
            <a:srgbClr val="BE49DF"/>
          </a:solidFill>
          <a:ln/>
        </p:spPr>
      </p:sp>
      <p:sp>
        <p:nvSpPr>
          <p:cNvPr id="14" name="Text 11"/>
          <p:cNvSpPr/>
          <p:nvPr/>
        </p:nvSpPr>
        <p:spPr>
          <a:xfrm>
            <a:off x="1018937" y="5359598"/>
            <a:ext cx="2424946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Long-Term Impact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18937" y="5786318"/>
            <a:ext cx="3220998" cy="1648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Chemical buildup reduces soil health, disrupts beneficial microbial communities, and creates ecosystems unfit for future agriculture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0428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Sustainable Alternatives to Chemical Weed Control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31082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Crop Rotation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60378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Rotating crops breaks weed cycles and restores soil nutrients naturally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3966" y="3756898"/>
            <a:ext cx="358140" cy="3581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31082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Cover Crops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60378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Suppress weeds naturally and boost soil health, increasing yields over 10%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8175" y="3756898"/>
            <a:ext cx="358140" cy="3581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5548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Mechanical Methods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6050399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Flame weeding and cultivation remove weeds without chemicals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58175" y="6001107"/>
            <a:ext cx="358140" cy="35814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3632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Natural Mulches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858828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Biodegradable materials reduce weed growth safely without environmental harm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3966" y="6001107"/>
            <a:ext cx="358140" cy="35814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73115D0-B661-3991-3AA0-C9FBFBBA2784}"/>
              </a:ext>
            </a:extLst>
          </p:cNvPr>
          <p:cNvSpPr/>
          <p:nvPr/>
        </p:nvSpPr>
        <p:spPr>
          <a:xfrm>
            <a:off x="12487984" y="7460166"/>
            <a:ext cx="2096430" cy="669073"/>
          </a:xfrm>
          <a:prstGeom prst="rect">
            <a:avLst/>
          </a:prstGeom>
          <a:solidFill>
            <a:srgbClr val="FDFDFE"/>
          </a:solidFill>
          <a:ln>
            <a:solidFill>
              <a:srgbClr val="FDFD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8565356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Balancing Weed Control and Safety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71769"/>
            <a:ext cx="3374112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Integrated Approach Works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57118" y="2306241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Farmers adopting integrated weed management combine multiple strategies for superior results: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3193137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Careful planning maintains crop yields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118" y="3614857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Multiple methods reduce pesticide dependence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118" y="4036576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Cost savings from reduced chemical inputs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7118" y="4458295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Healthier soil and water systems</a:t>
            </a:r>
            <a:endParaRPr lang="en-US" sz="17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9837C1-EFFB-63EF-F0C4-9FE176252D66}"/>
              </a:ext>
            </a:extLst>
          </p:cNvPr>
          <p:cNvSpPr/>
          <p:nvPr/>
        </p:nvSpPr>
        <p:spPr>
          <a:xfrm>
            <a:off x="13880902" y="7460166"/>
            <a:ext cx="703512" cy="669073"/>
          </a:xfrm>
          <a:prstGeom prst="rect">
            <a:avLst/>
          </a:prstGeom>
          <a:solidFill>
            <a:srgbClr val="FDFDFE"/>
          </a:solidFill>
          <a:ln>
            <a:solidFill>
              <a:srgbClr val="FDFD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9712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Managing Weeds for a Healthier Future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64130"/>
            <a:ext cx="3614618" cy="2873454"/>
          </a:xfrm>
          <a:prstGeom prst="roundRect">
            <a:avLst>
              <a:gd name="adj" fmla="val 19994"/>
            </a:avLst>
          </a:prstGeom>
          <a:solidFill>
            <a:srgbClr val="BE49DF"/>
          </a:solidFill>
          <a:ln w="7620">
            <a:solidFill>
              <a:srgbClr val="D762F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28110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306604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Weeds reduce crop production through intense resource competition and complex biological interference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564130"/>
            <a:ext cx="3614618" cy="2873454"/>
          </a:xfrm>
          <a:prstGeom prst="roundRect">
            <a:avLst>
              <a:gd name="adj" fmla="val 19994"/>
            </a:avLst>
          </a:prstGeom>
          <a:solidFill>
            <a:srgbClr val="BE49DF"/>
          </a:solidFill>
          <a:ln w="7620">
            <a:solidFill>
              <a:srgbClr val="D762F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2811066"/>
            <a:ext cx="31207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Problem with Chemicals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658553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Pesticides carry significant health and environmental risks, from contaminated water to human toxicity concerns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676900"/>
            <a:ext cx="7468553" cy="1755458"/>
          </a:xfrm>
          <a:prstGeom prst="roundRect">
            <a:avLst>
              <a:gd name="adj" fmla="val 32727"/>
            </a:avLst>
          </a:prstGeom>
          <a:solidFill>
            <a:srgbClr val="BE49DF"/>
          </a:solidFill>
          <a:ln w="7620">
            <a:solidFill>
              <a:srgbClr val="D762F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9238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Solution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6419374"/>
            <a:ext cx="6974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Integrated, sustainable weed management protects crops, preserves human health, and safeguards our planet for future generations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6E111D-E14D-07D7-AECE-965DC435A569}"/>
              </a:ext>
            </a:extLst>
          </p:cNvPr>
          <p:cNvSpPr/>
          <p:nvPr/>
        </p:nvSpPr>
        <p:spPr>
          <a:xfrm>
            <a:off x="12487984" y="7460166"/>
            <a:ext cx="2096430" cy="669073"/>
          </a:xfrm>
          <a:prstGeom prst="rect">
            <a:avLst/>
          </a:prstGeom>
          <a:solidFill>
            <a:srgbClr val="FDFDFE"/>
          </a:solidFill>
          <a:ln>
            <a:solidFill>
              <a:srgbClr val="FDFD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</Words>
  <Application>Microsoft Office PowerPoint</Application>
  <PresentationFormat>Custom</PresentationFormat>
  <Paragraphs>61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Source Sans 3</vt:lpstr>
      <vt:lpstr>Arial</vt:lpstr>
      <vt:lpstr>Source Serif 4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nidaq</dc:creator>
  <cp:lastModifiedBy>nidaqureshi1901@gmail.com</cp:lastModifiedBy>
  <cp:revision>2</cp:revision>
  <dcterms:created xsi:type="dcterms:W3CDTF">2025-11-08T13:00:15Z</dcterms:created>
  <dcterms:modified xsi:type="dcterms:W3CDTF">2025-11-09T11:49:51Z</dcterms:modified>
</cp:coreProperties>
</file>